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25" d="100"/>
          <a:sy n="125" d="100"/>
        </p:scale>
        <p:origin x="2640" y="-57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Újrahasznosított műbőr, puha fedelű jegyzetfüzet 80 vonalas lappal, újrahasznosított papírból. Hozzáillő színű könyvjelzővel és gumiszalaggal. A5 méretű.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RPET filc borítású jegyzetfüzet 80 vonalas lappal, újrahasznosított papírból. Könyvjelzővel, gumipánttal és tolltartóval. A5 méretű.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A5-ös méretű, RPET filc iratmappa elülső és több belső rendezőzsebbel. 20 vonalas jegyzettömbbel újrahasznosított papírból.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Biztosíts helyet márkádnak minden munkahelyen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Segíts </a:t>
            </a:r>
            <a:r>
              <a:rPr lang="en-GB" sz="1200" dirty="0" err="1">
                <a:solidFill>
                  <a:schemeClr val="bg1"/>
                </a:solidFill>
              </a:rPr>
              <a:t>ügyfeleidnek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hu-HU" sz="1200" dirty="0">
                <a:solidFill>
                  <a:schemeClr val="bg1"/>
                </a:solidFill>
              </a:rPr>
              <a:t>a munkakörnyezetük személyre szabásában </a:t>
            </a:r>
            <a:r>
              <a:rPr lang="en-GB" sz="1200" dirty="0">
                <a:solidFill>
                  <a:schemeClr val="bg1"/>
                </a:solidFill>
              </a:rPr>
              <a:t>modern és stílusos kiegészítőkkel. Találd meg a tökéletes termékeket, és tedd márkádat a mindennapi munkavégzés részévé.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298766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Ökológiai búzaszalma műanyagból készült USB töltőkábel szett és vezeték nélküli gyorstöltő (15W) mágneses bambusz tban hordszíjjal. Tartalmazz egy USB-C kábelt USB-vel, micro USB-vel és Lightning adapterekkel.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1756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egérpad ergonomikus csuklótámasszal és gumis csúszásgátló talppal.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05154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Egyediesíthető jegyzetfüzet magpapír borítóval és belsővel.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6765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6765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6765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29863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35125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1118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6624</TotalTime>
  <Words>193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Zöldesi Attila</cp:lastModifiedBy>
  <cp:revision>153</cp:revision>
  <cp:lastPrinted>2020-10-14T10:13:42Z</cp:lastPrinted>
  <dcterms:created xsi:type="dcterms:W3CDTF">2020-04-21T06:52:21Z</dcterms:created>
  <dcterms:modified xsi:type="dcterms:W3CDTF">2025-02-12T08:02:38Z</dcterms:modified>
  <cp:category/>
</cp:coreProperties>
</file>